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B12B4-4005-4385-9C90-8CAA1126B3D8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32036-384D-4566-9C0B-CAF12A9C4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B12B4-4005-4385-9C90-8CAA1126B3D8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32036-384D-4566-9C0B-CAF12A9C4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B12B4-4005-4385-9C90-8CAA1126B3D8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32036-384D-4566-9C0B-CAF12A9C4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B12B4-4005-4385-9C90-8CAA1126B3D8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32036-384D-4566-9C0B-CAF12A9C4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B12B4-4005-4385-9C90-8CAA1126B3D8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32036-384D-4566-9C0B-CAF12A9C4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B12B4-4005-4385-9C90-8CAA1126B3D8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32036-384D-4566-9C0B-CAF12A9C4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B12B4-4005-4385-9C90-8CAA1126B3D8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32036-384D-4566-9C0B-CAF12A9C4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B12B4-4005-4385-9C90-8CAA1126B3D8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32036-384D-4566-9C0B-CAF12A9C4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B12B4-4005-4385-9C90-8CAA1126B3D8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32036-384D-4566-9C0B-CAF12A9C4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B12B4-4005-4385-9C90-8CAA1126B3D8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32036-384D-4566-9C0B-CAF12A9C4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B0B12B4-4005-4385-9C90-8CAA1126B3D8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9632036-384D-4566-9C0B-CAF12A9C4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0B12B4-4005-4385-9C90-8CAA1126B3D8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9632036-384D-4566-9C0B-CAF12A9C4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648200" cy="231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sns\Desktop\lEN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90600"/>
            <a:ext cx="73914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ns\Desktop\CAUS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7010400" cy="50292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ns\Desktop\Bloody+Sund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8305800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ns\Desktop\MILITARY ALLIA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838200"/>
            <a:ext cx="6629400" cy="5029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ns\Desktop\IMPACT OF F.W.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09600"/>
            <a:ext cx="7848600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ns\Desktop\The+February+Revolution+19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14400"/>
            <a:ext cx="6705600" cy="5029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 rot="10800000" flipV="1">
            <a:off x="706902" y="5029200"/>
            <a:ext cx="5718048" cy="990600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Sujatha</a:t>
            </a:r>
            <a:endParaRPr lang="en-US" sz="2400" b="1" dirty="0" smtClean="0"/>
          </a:p>
          <a:p>
            <a:r>
              <a:rPr lang="en-US" sz="2400" b="1" dirty="0" smtClean="0"/>
              <a:t>SNS Academy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PREPARED BY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</TotalTime>
  <Words>4</Words>
  <Application>Microsoft Office PowerPoint</Application>
  <PresentationFormat>On-screen Show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 </vt:lpstr>
      <vt:lpstr>Slide 2</vt:lpstr>
      <vt:lpstr>Slide 3</vt:lpstr>
      <vt:lpstr>Slide 4</vt:lpstr>
      <vt:lpstr>Slide 5</vt:lpstr>
      <vt:lpstr>Slide 6</vt:lpstr>
      <vt:lpstr>     PREPARED 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FOR THE RUSSIAN REVOLUTION</dc:title>
  <dc:creator>sns</dc:creator>
  <cp:lastModifiedBy>sai</cp:lastModifiedBy>
  <cp:revision>13</cp:revision>
  <dcterms:created xsi:type="dcterms:W3CDTF">2019-06-11T08:36:16Z</dcterms:created>
  <dcterms:modified xsi:type="dcterms:W3CDTF">2020-07-11T06:31:02Z</dcterms:modified>
</cp:coreProperties>
</file>